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7" r:id="rId2"/>
  </p:sldMasterIdLst>
  <p:notesMasterIdLst>
    <p:notesMasterId r:id="rId13"/>
  </p:notesMasterIdLst>
  <p:sldIdLst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942"/>
    <a:srgbClr val="3333CC"/>
    <a:srgbClr val="A50021"/>
    <a:srgbClr val="FFCC00"/>
    <a:srgbClr val="AA0AB6"/>
    <a:srgbClr val="A617A9"/>
    <a:srgbClr val="BC149C"/>
    <a:srgbClr val="CC00CC"/>
    <a:srgbClr val="00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80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9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13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3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36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3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1"/>
          <p:cNvSpPr txBox="1">
            <a:spLocks noGrp="1"/>
          </p:cNvSpPr>
          <p:nvPr>
            <p:ph type="title"/>
          </p:nvPr>
        </p:nvSpPr>
        <p:spPr>
          <a:xfrm>
            <a:off x="840330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1"/>
          <p:cNvSpPr txBox="1">
            <a:spLocks noGrp="1"/>
          </p:cNvSpPr>
          <p:nvPr>
            <p:ph type="body" idx="1"/>
          </p:nvPr>
        </p:nvSpPr>
        <p:spPr>
          <a:xfrm>
            <a:off x="5183717" y="987432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431779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354" lvl="1" indent="-406381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532" lvl="2" indent="-380981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709" lvl="3" indent="-35558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5886" lvl="4" indent="-35558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062" lvl="5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240" lvl="6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418" lvl="7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594" lvl="8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1"/>
          <p:cNvSpPr txBox="1">
            <a:spLocks noGrp="1"/>
          </p:cNvSpPr>
          <p:nvPr>
            <p:ph type="body" idx="2"/>
          </p:nvPr>
        </p:nvSpPr>
        <p:spPr>
          <a:xfrm>
            <a:off x="840330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354" lvl="1" indent="-228589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532" lvl="2" indent="-228589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709" lvl="3" indent="-22858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5886" lvl="4" indent="-22858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1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2"/>
          <p:cNvSpPr txBox="1">
            <a:spLocks noGrp="1"/>
          </p:cNvSpPr>
          <p:nvPr>
            <p:ph type="title"/>
          </p:nvPr>
        </p:nvSpPr>
        <p:spPr>
          <a:xfrm>
            <a:off x="840330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2"/>
          <p:cNvSpPr>
            <a:spLocks noGrp="1"/>
          </p:cNvSpPr>
          <p:nvPr>
            <p:ph type="pic" idx="2"/>
          </p:nvPr>
        </p:nvSpPr>
        <p:spPr>
          <a:xfrm>
            <a:off x="5183717" y="987432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12"/>
          <p:cNvSpPr txBox="1">
            <a:spLocks noGrp="1"/>
          </p:cNvSpPr>
          <p:nvPr>
            <p:ph type="body" idx="1"/>
          </p:nvPr>
        </p:nvSpPr>
        <p:spPr>
          <a:xfrm>
            <a:off x="840330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22858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marL="914354" lvl="1" indent="-228589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marL="1371532" lvl="2" indent="-228589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marL="1828709" lvl="3" indent="-22858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marL="2285886" lvl="4" indent="-228589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2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3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32" lvl="2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86" lvl="4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3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4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4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178" lvl="0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32" lvl="2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86" lvl="4" indent="-34288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4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97" y="1600647"/>
            <a:ext cx="10971609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28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71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2025/7/4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zh-CN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zh-CN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5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01201" y="6158308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1-4</a:t>
            </a:r>
            <a:endParaRPr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4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zh-CN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zh-CN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01201" y="6158308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1-1</a:t>
            </a:r>
            <a:endParaRPr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8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00"/>
            <a:ext cx="12191999" cy="685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01201" y="6158308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1-2</a:t>
            </a:r>
            <a:endParaRPr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0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01201" y="6158308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1-3</a:t>
            </a:r>
            <a:endParaRPr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5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01201" y="6158308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1-4</a:t>
            </a:r>
            <a:endParaRPr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0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zh-CN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zh-CN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0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zh-CN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zh-CN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01201" y="6158308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1-1</a:t>
            </a:r>
            <a:endParaRPr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53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00"/>
            <a:ext cx="12191999" cy="685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01201" y="6158308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1-2</a:t>
            </a:r>
            <a:endParaRPr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8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01201" y="6158308"/>
            <a:ext cx="85248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2953" dirty="0">
                <a:solidFill>
                  <a:srgbClr val="FFC000"/>
                </a:solidFill>
                <a:latin typeface="Gill Sans" charset="0"/>
                <a:sym typeface="Gill Sans" charset="0"/>
              </a:rPr>
              <a:t>1-3</a:t>
            </a:r>
            <a:endParaRPr lang="zh-CN" altLang="en-US" sz="2953" dirty="0">
              <a:solidFill>
                <a:srgbClr val="FFC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0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14571</TotalTime>
  <Words>8</Words>
  <Application>Microsoft Office PowerPoint</Application>
  <PresentationFormat>Custom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1_Default Design</vt:lpstr>
      <vt:lpstr>自訂設計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753</cp:revision>
  <dcterms:created xsi:type="dcterms:W3CDTF">1999-09-19T02:56:02Z</dcterms:created>
  <dcterms:modified xsi:type="dcterms:W3CDTF">2025-07-04T20:55:24Z</dcterms:modified>
</cp:coreProperties>
</file>